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sldIdLst>
    <p:sldId id="257" r:id="rId5"/>
    <p:sldId id="259" r:id="rId6"/>
    <p:sldId id="260" r:id="rId7"/>
    <p:sldId id="258" r:id="rId8"/>
    <p:sldId id="261" r:id="rId9"/>
    <p:sldId id="262" r:id="rId10"/>
    <p:sldId id="263" r:id="rId11"/>
    <p:sldId id="264" r:id="rId12"/>
    <p:sldId id="265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6996FA0-0F41-4431-B3A8-56E982D6F419}" v="449" dt="2023-10-04T15:09:24.485"/>
    <p1510:client id="{DA01F7EB-F630-4BE2-915A-3211B075C81E}" v="7" dt="2023-10-05T20:44:56.292"/>
    <p1510:client id="{E58BCD22-D785-8D8F-42CC-5BFCED0EF63A}" v="2" dt="2023-10-02T10:41:05.984"/>
    <p1510:client id="{E681922B-9C65-505B-C637-196707B321BF}" v="47" dt="2023-09-29T09:32:37.46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94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jharul Islam" userId="S::l38869055@student.ua92.ac.uk::81a9dd5c-69ab-4726-bf36-18aabbee764e" providerId="AD" clId="Web-{E681922B-9C65-505B-C637-196707B321BF}"/>
    <pc:docChg chg="modSld">
      <pc:chgData name="Majharul Islam" userId="S::l38869055@student.ua92.ac.uk::81a9dd5c-69ab-4726-bf36-18aabbee764e" providerId="AD" clId="Web-{E681922B-9C65-505B-C637-196707B321BF}" dt="2023-09-29T09:32:37.461" v="43" actId="20577"/>
      <pc:docMkLst>
        <pc:docMk/>
      </pc:docMkLst>
      <pc:sldChg chg="modSp">
        <pc:chgData name="Majharul Islam" userId="S::l38869055@student.ua92.ac.uk::81a9dd5c-69ab-4726-bf36-18aabbee764e" providerId="AD" clId="Web-{E681922B-9C65-505B-C637-196707B321BF}" dt="2023-09-29T09:32:37.461" v="43" actId="20577"/>
        <pc:sldMkLst>
          <pc:docMk/>
          <pc:sldMk cId="1899761430" sldId="257"/>
        </pc:sldMkLst>
        <pc:spChg chg="mod">
          <ac:chgData name="Majharul Islam" userId="S::l38869055@student.ua92.ac.uk::81a9dd5c-69ab-4726-bf36-18aabbee764e" providerId="AD" clId="Web-{E681922B-9C65-505B-C637-196707B321BF}" dt="2023-09-29T09:32:37.461" v="43" actId="20577"/>
          <ac:spMkLst>
            <pc:docMk/>
            <pc:sldMk cId="1899761430" sldId="257"/>
            <ac:spMk id="2" creationId="{5E98222C-A343-724D-E0FD-A6524EEADE0C}"/>
          </ac:spMkLst>
        </pc:spChg>
        <pc:spChg chg="mod">
          <ac:chgData name="Majharul Islam" userId="S::l38869055@student.ua92.ac.uk::81a9dd5c-69ab-4726-bf36-18aabbee764e" providerId="AD" clId="Web-{E681922B-9C65-505B-C637-196707B321BF}" dt="2023-09-29T09:32:34.382" v="38" actId="20577"/>
          <ac:spMkLst>
            <pc:docMk/>
            <pc:sldMk cId="1899761430" sldId="257"/>
            <ac:spMk id="3" creationId="{CB30E7F6-9897-E73B-9BFE-AF77227B907B}"/>
          </ac:spMkLst>
        </pc:spChg>
        <pc:spChg chg="mod">
          <ac:chgData name="Majharul Islam" userId="S::l38869055@student.ua92.ac.uk::81a9dd5c-69ab-4726-bf36-18aabbee764e" providerId="AD" clId="Web-{E681922B-9C65-505B-C637-196707B321BF}" dt="2023-09-29T09:32:23.320" v="37" actId="20577"/>
          <ac:spMkLst>
            <pc:docMk/>
            <pc:sldMk cId="1899761430" sldId="257"/>
            <ac:spMk id="4" creationId="{999969D4-36D6-11F9-1E1E-3480ACB228B2}"/>
          </ac:spMkLst>
        </pc:spChg>
      </pc:sldChg>
    </pc:docChg>
  </pc:docChgLst>
  <pc:docChgLst>
    <pc:chgData name="Ruth Mwaura" userId="S::l38878453@student.ua92.ac.uk::c28e11d6-4855-42b3-89db-e465cc0e7bb0" providerId="AD" clId="Web-{46996FA0-0F41-4431-B3A8-56E982D6F419}"/>
    <pc:docChg chg="modSld">
      <pc:chgData name="Ruth Mwaura" userId="S::l38878453@student.ua92.ac.uk::c28e11d6-4855-42b3-89db-e465cc0e7bb0" providerId="AD" clId="Web-{46996FA0-0F41-4431-B3A8-56E982D6F419}" dt="2023-10-04T15:09:24.485" v="431" actId="20577"/>
      <pc:docMkLst>
        <pc:docMk/>
      </pc:docMkLst>
      <pc:sldChg chg="modSp">
        <pc:chgData name="Ruth Mwaura" userId="S::l38878453@student.ua92.ac.uk::c28e11d6-4855-42b3-89db-e465cc0e7bb0" providerId="AD" clId="Web-{46996FA0-0F41-4431-B3A8-56E982D6F419}" dt="2023-10-04T13:53:12.058" v="16" actId="20577"/>
        <pc:sldMkLst>
          <pc:docMk/>
          <pc:sldMk cId="1899761430" sldId="257"/>
        </pc:sldMkLst>
        <pc:spChg chg="mod">
          <ac:chgData name="Ruth Mwaura" userId="S::l38878453@student.ua92.ac.uk::c28e11d6-4855-42b3-89db-e465cc0e7bb0" providerId="AD" clId="Web-{46996FA0-0F41-4431-B3A8-56E982D6F419}" dt="2023-10-04T13:30:06.238" v="4" actId="20577"/>
          <ac:spMkLst>
            <pc:docMk/>
            <pc:sldMk cId="1899761430" sldId="257"/>
            <ac:spMk id="2" creationId="{5E98222C-A343-724D-E0FD-A6524EEADE0C}"/>
          </ac:spMkLst>
        </pc:spChg>
        <pc:spChg chg="mod">
          <ac:chgData name="Ruth Mwaura" userId="S::l38878453@student.ua92.ac.uk::c28e11d6-4855-42b3-89db-e465cc0e7bb0" providerId="AD" clId="Web-{46996FA0-0F41-4431-B3A8-56E982D6F419}" dt="2023-10-04T13:30:13.817" v="12" actId="20577"/>
          <ac:spMkLst>
            <pc:docMk/>
            <pc:sldMk cId="1899761430" sldId="257"/>
            <ac:spMk id="3" creationId="{CB30E7F6-9897-E73B-9BFE-AF77227B907B}"/>
          </ac:spMkLst>
        </pc:spChg>
        <pc:spChg chg="mod">
          <ac:chgData name="Ruth Mwaura" userId="S::l38878453@student.ua92.ac.uk::c28e11d6-4855-42b3-89db-e465cc0e7bb0" providerId="AD" clId="Web-{46996FA0-0F41-4431-B3A8-56E982D6F419}" dt="2023-10-04T13:30:25.333" v="14" actId="20577"/>
          <ac:spMkLst>
            <pc:docMk/>
            <pc:sldMk cId="1899761430" sldId="257"/>
            <ac:spMk id="4" creationId="{999969D4-36D6-11F9-1E1E-3480ACB228B2}"/>
          </ac:spMkLst>
        </pc:spChg>
        <pc:spChg chg="mod">
          <ac:chgData name="Ruth Mwaura" userId="S::l38878453@student.ua92.ac.uk::c28e11d6-4855-42b3-89db-e465cc0e7bb0" providerId="AD" clId="Web-{46996FA0-0F41-4431-B3A8-56E982D6F419}" dt="2023-10-04T13:53:12.058" v="16" actId="20577"/>
          <ac:spMkLst>
            <pc:docMk/>
            <pc:sldMk cId="1899761430" sldId="257"/>
            <ac:spMk id="5" creationId="{AD769894-5222-18EA-504A-448DCF0FC710}"/>
          </ac:spMkLst>
        </pc:spChg>
      </pc:sldChg>
      <pc:sldChg chg="modSp">
        <pc:chgData name="Ruth Mwaura" userId="S::l38878453@student.ua92.ac.uk::c28e11d6-4855-42b3-89db-e465cc0e7bb0" providerId="AD" clId="Web-{46996FA0-0F41-4431-B3A8-56E982D6F419}" dt="2023-10-04T15:09:08.344" v="428" actId="20577"/>
        <pc:sldMkLst>
          <pc:docMk/>
          <pc:sldMk cId="88015369" sldId="258"/>
        </pc:sldMkLst>
        <pc:spChg chg="mod">
          <ac:chgData name="Ruth Mwaura" userId="S::l38878453@student.ua92.ac.uk::c28e11d6-4855-42b3-89db-e465cc0e7bb0" providerId="AD" clId="Web-{46996FA0-0F41-4431-B3A8-56E982D6F419}" dt="2023-10-04T15:09:08.344" v="428" actId="20577"/>
          <ac:spMkLst>
            <pc:docMk/>
            <pc:sldMk cId="88015369" sldId="258"/>
            <ac:spMk id="3" creationId="{70DDF5E1-5902-36E5-F33B-1C73784B32ED}"/>
          </ac:spMkLst>
        </pc:spChg>
      </pc:sldChg>
      <pc:sldChg chg="modSp">
        <pc:chgData name="Ruth Mwaura" userId="S::l38878453@student.ua92.ac.uk::c28e11d6-4855-42b3-89db-e465cc0e7bb0" providerId="AD" clId="Web-{46996FA0-0F41-4431-B3A8-56E982D6F419}" dt="2023-10-04T15:09:24.485" v="431" actId="20577"/>
        <pc:sldMkLst>
          <pc:docMk/>
          <pc:sldMk cId="3755346582" sldId="261"/>
        </pc:sldMkLst>
        <pc:spChg chg="mod">
          <ac:chgData name="Ruth Mwaura" userId="S::l38878453@student.ua92.ac.uk::c28e11d6-4855-42b3-89db-e465cc0e7bb0" providerId="AD" clId="Web-{46996FA0-0F41-4431-B3A8-56E982D6F419}" dt="2023-10-04T15:09:24.485" v="431" actId="20577"/>
          <ac:spMkLst>
            <pc:docMk/>
            <pc:sldMk cId="3755346582" sldId="261"/>
            <ac:spMk id="3" creationId="{B10F1297-6EAD-1F84-332B-06A9CED0C9E3}"/>
          </ac:spMkLst>
        </pc:spChg>
      </pc:sldChg>
      <pc:sldChg chg="modSp">
        <pc:chgData name="Ruth Mwaura" userId="S::l38878453@student.ua92.ac.uk::c28e11d6-4855-42b3-89db-e465cc0e7bb0" providerId="AD" clId="Web-{46996FA0-0F41-4431-B3A8-56E982D6F419}" dt="2023-10-04T15:08:15.780" v="424" actId="20577"/>
        <pc:sldMkLst>
          <pc:docMk/>
          <pc:sldMk cId="3318907211" sldId="262"/>
        </pc:sldMkLst>
        <pc:spChg chg="mod">
          <ac:chgData name="Ruth Mwaura" userId="S::l38878453@student.ua92.ac.uk::c28e11d6-4855-42b3-89db-e465cc0e7bb0" providerId="AD" clId="Web-{46996FA0-0F41-4431-B3A8-56E982D6F419}" dt="2023-10-04T15:08:15.780" v="424" actId="20577"/>
          <ac:spMkLst>
            <pc:docMk/>
            <pc:sldMk cId="3318907211" sldId="262"/>
            <ac:spMk id="3" creationId="{A54D745F-A139-6473-3043-838422D4478D}"/>
          </ac:spMkLst>
        </pc:spChg>
      </pc:sldChg>
    </pc:docChg>
  </pc:docChgLst>
  <pc:docChgLst>
    <pc:chgData name="Ashley McGinty" userId="S::mcgintya@ua92.ac.uk::f67d93c6-81a4-4096-a7f5-311b8d597a44" providerId="AD" clId="Web-{E58BCD22-D785-8D8F-42CC-5BFCED0EF63A}"/>
    <pc:docChg chg="modSld">
      <pc:chgData name="Ashley McGinty" userId="S::mcgintya@ua92.ac.uk::f67d93c6-81a4-4096-a7f5-311b8d597a44" providerId="AD" clId="Web-{E58BCD22-D785-8D8F-42CC-5BFCED0EF63A}" dt="2023-10-02T10:41:05.984" v="1" actId="20577"/>
      <pc:docMkLst>
        <pc:docMk/>
      </pc:docMkLst>
      <pc:sldChg chg="modSp">
        <pc:chgData name="Ashley McGinty" userId="S::mcgintya@ua92.ac.uk::f67d93c6-81a4-4096-a7f5-311b8d597a44" providerId="AD" clId="Web-{E58BCD22-D785-8D8F-42CC-5BFCED0EF63A}" dt="2023-10-02T10:41:05.984" v="1" actId="20577"/>
        <pc:sldMkLst>
          <pc:docMk/>
          <pc:sldMk cId="1899761430" sldId="257"/>
        </pc:sldMkLst>
        <pc:spChg chg="mod">
          <ac:chgData name="Ashley McGinty" userId="S::mcgintya@ua92.ac.uk::f67d93c6-81a4-4096-a7f5-311b8d597a44" providerId="AD" clId="Web-{E58BCD22-D785-8D8F-42CC-5BFCED0EF63A}" dt="2023-10-02T10:41:02.953" v="0" actId="20577"/>
          <ac:spMkLst>
            <pc:docMk/>
            <pc:sldMk cId="1899761430" sldId="257"/>
            <ac:spMk id="3" creationId="{CB30E7F6-9897-E73B-9BFE-AF77227B907B}"/>
          </ac:spMkLst>
        </pc:spChg>
        <pc:spChg chg="mod">
          <ac:chgData name="Ashley McGinty" userId="S::mcgintya@ua92.ac.uk::f67d93c6-81a4-4096-a7f5-311b8d597a44" providerId="AD" clId="Web-{E58BCD22-D785-8D8F-42CC-5BFCED0EF63A}" dt="2023-10-02T10:41:05.984" v="1" actId="20577"/>
          <ac:spMkLst>
            <pc:docMk/>
            <pc:sldMk cId="1899761430" sldId="257"/>
            <ac:spMk id="4" creationId="{999969D4-36D6-11F9-1E1E-3480ACB228B2}"/>
          </ac:spMkLst>
        </pc:spChg>
      </pc:sldChg>
    </pc:docChg>
  </pc:docChgLst>
  <pc:docChgLst>
    <pc:chgData name="Ruth Mwaura" userId="S::l38878453@student.ua92.ac.uk::c28e11d6-4855-42b3-89db-e465cc0e7bb0" providerId="AD" clId="Web-{DA01F7EB-F630-4BE2-915A-3211B075C81E}"/>
    <pc:docChg chg="modSld">
      <pc:chgData name="Ruth Mwaura" userId="S::l38878453@student.ua92.ac.uk::c28e11d6-4855-42b3-89db-e465cc0e7bb0" providerId="AD" clId="Web-{DA01F7EB-F630-4BE2-915A-3211B075C81E}" dt="2023-10-05T20:44:56.292" v="6" actId="20577"/>
      <pc:docMkLst>
        <pc:docMk/>
      </pc:docMkLst>
      <pc:sldChg chg="modSp">
        <pc:chgData name="Ruth Mwaura" userId="S::l38878453@student.ua92.ac.uk::c28e11d6-4855-42b3-89db-e465cc0e7bb0" providerId="AD" clId="Web-{DA01F7EB-F630-4BE2-915A-3211B075C81E}" dt="2023-10-05T20:44:08.962" v="3" actId="20577"/>
        <pc:sldMkLst>
          <pc:docMk/>
          <pc:sldMk cId="1899761430" sldId="257"/>
        </pc:sldMkLst>
        <pc:spChg chg="mod">
          <ac:chgData name="Ruth Mwaura" userId="S::l38878453@student.ua92.ac.uk::c28e11d6-4855-42b3-89db-e465cc0e7bb0" providerId="AD" clId="Web-{DA01F7EB-F630-4BE2-915A-3211B075C81E}" dt="2023-10-05T20:44:08.962" v="3" actId="20577"/>
          <ac:spMkLst>
            <pc:docMk/>
            <pc:sldMk cId="1899761430" sldId="257"/>
            <ac:spMk id="2" creationId="{5E98222C-A343-724D-E0FD-A6524EEADE0C}"/>
          </ac:spMkLst>
        </pc:spChg>
        <pc:spChg chg="mod">
          <ac:chgData name="Ruth Mwaura" userId="S::l38878453@student.ua92.ac.uk::c28e11d6-4855-42b3-89db-e465cc0e7bb0" providerId="AD" clId="Web-{DA01F7EB-F630-4BE2-915A-3211B075C81E}" dt="2023-10-05T20:44:04.618" v="2" actId="20577"/>
          <ac:spMkLst>
            <pc:docMk/>
            <pc:sldMk cId="1899761430" sldId="257"/>
            <ac:spMk id="3" creationId="{CB30E7F6-9897-E73B-9BFE-AF77227B907B}"/>
          </ac:spMkLst>
        </pc:spChg>
        <pc:spChg chg="mod">
          <ac:chgData name="Ruth Mwaura" userId="S::l38878453@student.ua92.ac.uk::c28e11d6-4855-42b3-89db-e465cc0e7bb0" providerId="AD" clId="Web-{DA01F7EB-F630-4BE2-915A-3211B075C81E}" dt="2023-10-05T20:43:59.149" v="1" actId="20577"/>
          <ac:spMkLst>
            <pc:docMk/>
            <pc:sldMk cId="1899761430" sldId="257"/>
            <ac:spMk id="4" creationId="{999969D4-36D6-11F9-1E1E-3480ACB228B2}"/>
          </ac:spMkLst>
        </pc:spChg>
        <pc:spChg chg="mod">
          <ac:chgData name="Ruth Mwaura" userId="S::l38878453@student.ua92.ac.uk::c28e11d6-4855-42b3-89db-e465cc0e7bb0" providerId="AD" clId="Web-{DA01F7EB-F630-4BE2-915A-3211B075C81E}" dt="2023-10-05T20:43:55.493" v="0" actId="20577"/>
          <ac:spMkLst>
            <pc:docMk/>
            <pc:sldMk cId="1899761430" sldId="257"/>
            <ac:spMk id="5" creationId="{AD769894-5222-18EA-504A-448DCF0FC710}"/>
          </ac:spMkLst>
        </pc:spChg>
      </pc:sldChg>
      <pc:sldChg chg="modSp">
        <pc:chgData name="Ruth Mwaura" userId="S::l38878453@student.ua92.ac.uk::c28e11d6-4855-42b3-89db-e465cc0e7bb0" providerId="AD" clId="Web-{DA01F7EB-F630-4BE2-915A-3211B075C81E}" dt="2023-10-05T20:44:39.744" v="4" actId="20577"/>
        <pc:sldMkLst>
          <pc:docMk/>
          <pc:sldMk cId="88015369" sldId="258"/>
        </pc:sldMkLst>
        <pc:spChg chg="mod">
          <ac:chgData name="Ruth Mwaura" userId="S::l38878453@student.ua92.ac.uk::c28e11d6-4855-42b3-89db-e465cc0e7bb0" providerId="AD" clId="Web-{DA01F7EB-F630-4BE2-915A-3211B075C81E}" dt="2023-10-05T20:44:39.744" v="4" actId="20577"/>
          <ac:spMkLst>
            <pc:docMk/>
            <pc:sldMk cId="88015369" sldId="258"/>
            <ac:spMk id="3" creationId="{70DDF5E1-5902-36E5-F33B-1C73784B32ED}"/>
          </ac:spMkLst>
        </pc:spChg>
      </pc:sldChg>
      <pc:sldChg chg="modSp">
        <pc:chgData name="Ruth Mwaura" userId="S::l38878453@student.ua92.ac.uk::c28e11d6-4855-42b3-89db-e465cc0e7bb0" providerId="AD" clId="Web-{DA01F7EB-F630-4BE2-915A-3211B075C81E}" dt="2023-10-05T20:44:45.932" v="5" actId="20577"/>
        <pc:sldMkLst>
          <pc:docMk/>
          <pc:sldMk cId="3755346582" sldId="261"/>
        </pc:sldMkLst>
        <pc:spChg chg="mod">
          <ac:chgData name="Ruth Mwaura" userId="S::l38878453@student.ua92.ac.uk::c28e11d6-4855-42b3-89db-e465cc0e7bb0" providerId="AD" clId="Web-{DA01F7EB-F630-4BE2-915A-3211B075C81E}" dt="2023-10-05T20:44:45.932" v="5" actId="20577"/>
          <ac:spMkLst>
            <pc:docMk/>
            <pc:sldMk cId="3755346582" sldId="261"/>
            <ac:spMk id="3" creationId="{B10F1297-6EAD-1F84-332B-06A9CED0C9E3}"/>
          </ac:spMkLst>
        </pc:spChg>
      </pc:sldChg>
      <pc:sldChg chg="modSp">
        <pc:chgData name="Ruth Mwaura" userId="S::l38878453@student.ua92.ac.uk::c28e11d6-4855-42b3-89db-e465cc0e7bb0" providerId="AD" clId="Web-{DA01F7EB-F630-4BE2-915A-3211B075C81E}" dt="2023-10-05T20:44:56.292" v="6" actId="20577"/>
        <pc:sldMkLst>
          <pc:docMk/>
          <pc:sldMk cId="3318907211" sldId="262"/>
        </pc:sldMkLst>
        <pc:spChg chg="mod">
          <ac:chgData name="Ruth Mwaura" userId="S::l38878453@student.ua92.ac.uk::c28e11d6-4855-42b3-89db-e465cc0e7bb0" providerId="AD" clId="Web-{DA01F7EB-F630-4BE2-915A-3211B075C81E}" dt="2023-10-05T20:44:56.292" v="6" actId="20577"/>
          <ac:spMkLst>
            <pc:docMk/>
            <pc:sldMk cId="3318907211" sldId="262"/>
            <ac:spMk id="3" creationId="{A54D745F-A139-6473-3043-838422D4478D}"/>
          </ac:spMkLst>
        </pc:spChg>
      </pc:sldChg>
    </pc:docChg>
  </pc:docChgLst>
  <pc:docChgLst>
    <pc:chgData clId="Web-{46996FA0-0F41-4431-B3A8-56E982D6F419}"/>
    <pc:docChg chg="modSld">
      <pc:chgData name="" userId="" providerId="" clId="Web-{46996FA0-0F41-4431-B3A8-56E982D6F419}" dt="2023-10-04T13:29:53.441" v="13" actId="20577"/>
      <pc:docMkLst>
        <pc:docMk/>
      </pc:docMkLst>
      <pc:sldChg chg="modSp">
        <pc:chgData name="" userId="" providerId="" clId="Web-{46996FA0-0F41-4431-B3A8-56E982D6F419}" dt="2023-10-04T13:29:53.441" v="13" actId="20577"/>
        <pc:sldMkLst>
          <pc:docMk/>
          <pc:sldMk cId="1899761430" sldId="257"/>
        </pc:sldMkLst>
        <pc:spChg chg="mod">
          <ac:chgData name="" userId="" providerId="" clId="Web-{46996FA0-0F41-4431-B3A8-56E982D6F419}" dt="2023-10-04T13:29:53.441" v="13" actId="20577"/>
          <ac:spMkLst>
            <pc:docMk/>
            <pc:sldMk cId="1899761430" sldId="257"/>
            <ac:spMk id="2" creationId="{5E98222C-A343-724D-E0FD-A6524EEADE0C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Journal Front Cov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0A424D3-B8D3-FA13-982B-E4BBC05BC81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14474" y="2414587"/>
            <a:ext cx="7119939" cy="277811"/>
          </a:xfrm>
        </p:spPr>
        <p:txBody>
          <a:bodyPr lIns="0" tIns="0" rIns="0" bIns="0"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Insert name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19387E02-6EC8-D9ED-928E-4755CD4E477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666874" y="2801410"/>
            <a:ext cx="6967539" cy="277811"/>
          </a:xfrm>
        </p:spPr>
        <p:txBody>
          <a:bodyPr lIns="0" tIns="0" rIns="0" bIns="0"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Insert course title</a:t>
            </a: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414230F8-7256-C934-CF8A-37DE124119E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247900" y="3188233"/>
            <a:ext cx="6386514" cy="255585"/>
          </a:xfrm>
        </p:spPr>
        <p:txBody>
          <a:bodyPr lIns="0" tIns="0" rIns="0" bIns="0"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Insert student ID number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75233557-7E9B-83D9-A7FF-57859F88FBE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00236" y="3552829"/>
            <a:ext cx="6734177" cy="277811"/>
          </a:xfrm>
        </p:spPr>
        <p:txBody>
          <a:bodyPr lIns="0" tIns="0" rIns="0" bIns="0"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Insert LinkedIn profile </a:t>
            </a:r>
            <a:r>
              <a:rPr lang="en-GB" err="1"/>
              <a:t>url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14071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lcom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82402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w to use this journ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163292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Journal Entry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37F4F79-8368-33D1-CE6C-E9E0E93F74E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889556" y="514350"/>
            <a:ext cx="2143126" cy="268605"/>
          </a:xfrm>
        </p:spPr>
        <p:txBody>
          <a:bodyPr lIns="0" tIns="0" rIns="0" bIns="0">
            <a:noAutofit/>
          </a:bodyPr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Insert block number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DA4DD659-38D3-AD0B-BE38-B658B04D800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26180" y="941070"/>
            <a:ext cx="7955280" cy="3505200"/>
          </a:xfrm>
        </p:spPr>
        <p:txBody>
          <a:bodyPr lIns="0" tIns="0" rIns="0" bIns="0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Insert journal entries</a:t>
            </a:r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E2215A7C-DE1A-8779-7A2E-1F6C7A4F352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26180" y="5212080"/>
            <a:ext cx="7955280" cy="1131570"/>
          </a:xfrm>
        </p:spPr>
        <p:txBody>
          <a:bodyPr lIns="0" tIns="0" rIns="0" bIns="0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Insert links here</a:t>
            </a:r>
          </a:p>
        </p:txBody>
      </p:sp>
    </p:spTree>
    <p:extLst>
      <p:ext uri="{BB962C8B-B14F-4D97-AF65-F5344CB8AC3E}">
        <p14:creationId xmlns:p14="http://schemas.microsoft.com/office/powerpoint/2010/main" val="37734138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Journal Entry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47434B26-0F21-E68D-06E5-5612D443277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889556" y="514350"/>
            <a:ext cx="2143126" cy="268605"/>
          </a:xfrm>
        </p:spPr>
        <p:txBody>
          <a:bodyPr lIns="0" tIns="0" rIns="0" bIns="0">
            <a:noAutofit/>
          </a:bodyPr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Insert block number</a:t>
            </a:r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24AA220E-6BDA-586C-6431-8C8B953EC15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26180" y="941070"/>
            <a:ext cx="7955280" cy="3505200"/>
          </a:xfrm>
        </p:spPr>
        <p:txBody>
          <a:bodyPr lIns="0" tIns="0" rIns="0" bIns="0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Insert journal entries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A18DBB84-8B49-6344-977C-96A2D9111A7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26180" y="5212080"/>
            <a:ext cx="7955280" cy="1131570"/>
          </a:xfrm>
        </p:spPr>
        <p:txBody>
          <a:bodyPr lIns="0" tIns="0" rIns="0" bIns="0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Insert links here</a:t>
            </a:r>
          </a:p>
        </p:txBody>
      </p:sp>
    </p:spTree>
    <p:extLst>
      <p:ext uri="{BB962C8B-B14F-4D97-AF65-F5344CB8AC3E}">
        <p14:creationId xmlns:p14="http://schemas.microsoft.com/office/powerpoint/2010/main" val="26335650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Journal Entry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739C8283-0FD0-5351-0B36-F3BA6ACC29F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889556" y="514350"/>
            <a:ext cx="2143126" cy="268605"/>
          </a:xfrm>
        </p:spPr>
        <p:txBody>
          <a:bodyPr lIns="0" tIns="0" rIns="0" bIns="0">
            <a:noAutofit/>
          </a:bodyPr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Insert block number</a:t>
            </a:r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1E8033EB-4AC9-FD31-F328-DB51FADA6BB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26180" y="941070"/>
            <a:ext cx="7955280" cy="3505200"/>
          </a:xfrm>
        </p:spPr>
        <p:txBody>
          <a:bodyPr lIns="0" tIns="0" rIns="0" bIns="0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Insert journal entries</a:t>
            </a:r>
          </a:p>
        </p:txBody>
      </p:sp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2713823E-ABE7-7A2E-8DF8-D96AAAE789A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26180" y="5212080"/>
            <a:ext cx="7955280" cy="1131570"/>
          </a:xfrm>
        </p:spPr>
        <p:txBody>
          <a:bodyPr lIns="0" tIns="0" rIns="0" bIns="0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Insert links here</a:t>
            </a:r>
          </a:p>
        </p:txBody>
      </p:sp>
    </p:spTree>
    <p:extLst>
      <p:ext uri="{BB962C8B-B14F-4D97-AF65-F5344CB8AC3E}">
        <p14:creationId xmlns:p14="http://schemas.microsoft.com/office/powerpoint/2010/main" val="34129211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Journal Entry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D5308A47-BF43-3C6D-544B-89F57239E21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889556" y="514350"/>
            <a:ext cx="2143126" cy="268605"/>
          </a:xfrm>
        </p:spPr>
        <p:txBody>
          <a:bodyPr lIns="0" tIns="0" rIns="0" bIns="0">
            <a:noAutofit/>
          </a:bodyPr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Insert block number</a:t>
            </a:r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E6700A3B-786E-C797-5D6C-3EF1DEA91F2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26180" y="941070"/>
            <a:ext cx="7955280" cy="3505200"/>
          </a:xfrm>
        </p:spPr>
        <p:txBody>
          <a:bodyPr lIns="0" tIns="0" rIns="0" bIns="0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Insert journal entries</a:t>
            </a:r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E3FCC676-6EEC-1DC6-60A6-C9C2404631C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26180" y="5212080"/>
            <a:ext cx="7955280" cy="1131570"/>
          </a:xfrm>
        </p:spPr>
        <p:txBody>
          <a:bodyPr lIns="0" tIns="0" rIns="0" bIns="0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Insert links here</a:t>
            </a:r>
          </a:p>
        </p:txBody>
      </p:sp>
    </p:spTree>
    <p:extLst>
      <p:ext uri="{BB962C8B-B14F-4D97-AF65-F5344CB8AC3E}">
        <p14:creationId xmlns:p14="http://schemas.microsoft.com/office/powerpoint/2010/main" val="35092421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 Assesm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128D4F30-2709-B5FE-B433-38D9A71877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889556" y="514350"/>
            <a:ext cx="2143126" cy="268605"/>
          </a:xfrm>
        </p:spPr>
        <p:txBody>
          <a:bodyPr lIns="0" tIns="0" rIns="0" bIns="0">
            <a:noAutofit/>
          </a:bodyPr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Insert block number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B1BB597-78B8-CE36-6D19-53FD0035C47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26180" y="941070"/>
            <a:ext cx="7955280" cy="3505200"/>
          </a:xfrm>
        </p:spPr>
        <p:txBody>
          <a:bodyPr lIns="0" tIns="0" rIns="0" bIns="0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Insert journal entries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D6D9AAA1-B3AF-CD6B-B3AE-76B6E2B6668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26180" y="5212080"/>
            <a:ext cx="7955280" cy="1131570"/>
          </a:xfrm>
        </p:spPr>
        <p:txBody>
          <a:bodyPr lIns="0" tIns="0" rIns="0" bIns="0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Insert links here</a:t>
            </a:r>
          </a:p>
        </p:txBody>
      </p:sp>
    </p:spTree>
    <p:extLst>
      <p:ext uri="{BB962C8B-B14F-4D97-AF65-F5344CB8AC3E}">
        <p14:creationId xmlns:p14="http://schemas.microsoft.com/office/powerpoint/2010/main" val="28750085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ources &amp; Not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B4555D9B-2B09-89A5-8B21-D499C30EF21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97605" y="512445"/>
            <a:ext cx="7955280" cy="5816918"/>
          </a:xfrm>
        </p:spPr>
        <p:txBody>
          <a:bodyPr lIns="0" tIns="0" rIns="0" bIns="0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Insert notes</a:t>
            </a:r>
          </a:p>
        </p:txBody>
      </p:sp>
    </p:spTree>
    <p:extLst>
      <p:ext uri="{BB962C8B-B14F-4D97-AF65-F5344CB8AC3E}">
        <p14:creationId xmlns:p14="http://schemas.microsoft.com/office/powerpoint/2010/main" val="1387633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1F9266C-4902-6147-4050-508228571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89AB10-470D-F638-141B-590CF51868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FA5943-2A7B-715E-767A-E8AC672425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B4793F-F29B-214D-9E43-80E2FD07EF0B}" type="datetimeFigureOut">
              <a:rPr lang="en-US" smtClean="0"/>
              <a:t>10/17/2023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0449B3-A8A8-934A-7189-60F0A9A6A3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322309-75ED-AD5C-B295-5BF32DDDBE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8B125F-0569-0346-8CBE-0AA6C71D07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6770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E98222C-A343-724D-E0FD-A6524EEADE0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vert="horz" lIns="0" tIns="0" rIns="0" bIns="0" rtlCol="0" anchor="t">
            <a:normAutofit/>
          </a:bodyPr>
          <a:lstStyle/>
          <a:p>
            <a:r>
              <a:rPr lang="en-US" dirty="0"/>
              <a:t>Frank Sharpe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30E7F6-9897-E73B-9BFE-AF77227B907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vert="horz" lIns="0" tIns="0" rIns="0" bIns="0" rtlCol="0" anchor="t">
            <a:normAutofit/>
          </a:bodyPr>
          <a:lstStyle/>
          <a:p>
            <a:r>
              <a:rPr lang="en-US" dirty="0"/>
              <a:t>Computer Science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9969D4-36D6-11F9-1E1E-3480ACB228B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vert="horz" lIns="0" tIns="0" rIns="0" bIns="0" rtlCol="0" anchor="t">
            <a:normAutofit/>
          </a:bodyPr>
          <a:lstStyle/>
          <a:p>
            <a:r>
              <a:rPr lang="en-US" dirty="0"/>
              <a:t>39222594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769894-5222-18EA-504A-448DCF0FC71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vert="horz" lIns="0" tIns="0" rIns="0" bIns="0" rtlCol="0" anchor="t">
            <a:normAutofit/>
          </a:bodyPr>
          <a:lstStyle/>
          <a:p>
            <a:endParaRPr lang="en-US" sz="11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997614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419634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22483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33E82C1-44AB-207E-9AA6-E0CB9B448FC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5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DDF5E1-5902-36E5-F33B-1C73784B32E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vert="horz" lIns="0" tIns="0" rIns="0" bIns="0" rtlCol="0" anchor="t">
            <a:noAutofit/>
          </a:bodyPr>
          <a:lstStyle/>
          <a:p>
            <a:endParaRPr lang="en-US" dirty="0">
              <a:latin typeface="Arial"/>
              <a:cs typeface="Arial"/>
            </a:endParaRPr>
          </a:p>
          <a:p>
            <a:endParaRPr lang="en-US" dirty="0">
              <a:latin typeface="Arial"/>
              <a:cs typeface="Arial"/>
            </a:endParaRPr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AC472D-F250-DE9F-CC52-DE6E0669F97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153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630A1E1-3653-D222-45A9-616F4F5C532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0F1297-6EAD-1F84-332B-06A9CED0C9E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vert="horz" lIns="0" tIns="0" rIns="0" bIns="0" rtlCol="0" anchor="t">
            <a:noAutofit/>
          </a:bodyPr>
          <a:lstStyle/>
          <a:p>
            <a:endParaRPr lang="en-US">
              <a:latin typeface="Arial"/>
              <a:ea typeface="Calibri"/>
              <a:cs typeface="Arial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0D7BE6-2508-8C8D-C613-3FBCC00E279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3465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67FF434-4A00-685A-493D-C4E9E85F186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4D745F-A139-6473-3043-838422D4478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vert="horz" lIns="0" tIns="0" rIns="0" bIns="0" rtlCol="0" anchor="t">
            <a:noAutofit/>
          </a:bodyPr>
          <a:lstStyle/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F8CA01-5ABA-F337-60FF-6D378B0D5CD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9072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0EE5DFA-B0F1-ECDE-2B80-B6DEEFBF897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D135E2-A374-F635-A055-53457C55AA3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E79803-384D-78AF-F052-3DB206CD739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1278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3CF62CC-5CBF-0CBE-C20D-3681DD7A7AD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D0B70A-A5EE-D16B-25BD-B5C26E7A958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59C10A-3182-0BDF-4911-7ED2665A051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54935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AA7C1EC-BB62-49F0-9216-66F56781E6A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6964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4A9C0F7E79D654F8354D55DBDD5C6B8" ma:contentTypeVersion="3" ma:contentTypeDescription="Create a new document." ma:contentTypeScope="" ma:versionID="16e1c080da00f9f45fe99e51e4ab2274">
  <xsd:schema xmlns:xsd="http://www.w3.org/2001/XMLSchema" xmlns:xs="http://www.w3.org/2001/XMLSchema" xmlns:p="http://schemas.microsoft.com/office/2006/metadata/properties" xmlns:ns2="53285542-5def-4a6a-a4a3-8bad494e4618" targetNamespace="http://schemas.microsoft.com/office/2006/metadata/properties" ma:root="true" ma:fieldsID="f82e8c632370dd29ecbde270dbe8823a" ns2:_="">
    <xsd:import namespace="53285542-5def-4a6a-a4a3-8bad494e461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3285542-5def-4a6a-a4a3-8bad494e461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D8DB76B8-0F10-4DE3-B8D6-690FA14732E8}">
  <ds:schemaRefs>
    <ds:schemaRef ds:uri="53285542-5def-4a6a-a4a3-8bad494e461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3FC6DC03-EE73-48D5-813F-465469918B3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91A3959-7CC0-49A9-B805-0092AD6947D7}">
  <ds:schemaRefs>
    <ds:schemaRef ds:uri="4944ccd4-f883-4a75-8d97-371847ac5efa"/>
    <ds:schemaRef ds:uri="84678193-8b79-4465-8f00-1887bf5881a3"/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</Words>
  <Application>Microsoft Office PowerPoint</Application>
  <PresentationFormat>Widescreen</PresentationFormat>
  <Paragraphs>5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Beccy Irving</dc:creator>
  <cp:lastModifiedBy>Frank Sharpe</cp:lastModifiedBy>
  <cp:revision>118</cp:revision>
  <dcterms:created xsi:type="dcterms:W3CDTF">2023-09-16T09:00:58Z</dcterms:created>
  <dcterms:modified xsi:type="dcterms:W3CDTF">2023-10-17T08:43:22Z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0x01010034A9C0F7E79D654F8354D55DBDD5C6B8</vt:lpwstr>
  </property>
</Properties>
</file>